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0" r:id="rId2"/>
    <p:sldId id="272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EDE3"/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2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 smtClean="0">
                <a:latin typeface="Berlin Sans FB Demi" panose="020E0802020502020306" pitchFamily="34" charset="0"/>
              </a:rPr>
              <a:t>Decide which sentences are true for today’s weather and copy them into your notebook.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291" y="2391207"/>
            <a:ext cx="5955724" cy="4466793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6690015" y="2593087"/>
            <a:ext cx="5618759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69913" indent="-569913">
              <a:buAutoNum type="arabicPeriod"/>
            </a:pPr>
            <a:r>
              <a:rPr lang="en-US" sz="3800" b="1" dirty="0" smtClean="0">
                <a:latin typeface="Berlin Sans FB Demi" panose="020E0802020502020306" pitchFamily="34" charset="0"/>
              </a:rPr>
              <a:t>Il fait </a:t>
            </a:r>
            <a:r>
              <a:rPr lang="en-US" sz="3800" b="1" dirty="0" err="1" smtClean="0">
                <a:latin typeface="Berlin Sans FB Demi" panose="020E0802020502020306" pitchFamily="34" charset="0"/>
              </a:rPr>
              <a:t>chaud</a:t>
            </a:r>
            <a:r>
              <a:rPr lang="en-US" sz="3800" b="1" dirty="0" smtClean="0">
                <a:latin typeface="Berlin Sans FB Demi" panose="020E0802020502020306" pitchFamily="34" charset="0"/>
              </a:rPr>
              <a:t>.</a:t>
            </a:r>
          </a:p>
          <a:p>
            <a:pPr marL="569913" indent="-569913">
              <a:buAutoNum type="arabicPeriod"/>
            </a:pPr>
            <a:r>
              <a:rPr lang="en-US" sz="3800" b="1" dirty="0" smtClean="0">
                <a:latin typeface="Berlin Sans FB Demi" panose="020E0802020502020306" pitchFamily="34" charset="0"/>
                <a:cs typeface="Aparajita" panose="020B0604020202020204" pitchFamily="34" charset="0"/>
              </a:rPr>
              <a:t>Il y a du </a:t>
            </a:r>
            <a:r>
              <a:rPr lang="en-US" sz="3800" b="1" dirty="0" err="1" smtClean="0">
                <a:latin typeface="Berlin Sans FB Demi" panose="020E0802020502020306" pitchFamily="34" charset="0"/>
                <a:cs typeface="Aparajita" panose="020B0604020202020204" pitchFamily="34" charset="0"/>
              </a:rPr>
              <a:t>soleil</a:t>
            </a:r>
            <a:r>
              <a:rPr lang="en-US" sz="3800" b="1" dirty="0" smtClean="0">
                <a:latin typeface="Berlin Sans FB Demi" panose="020E0802020502020306" pitchFamily="34" charset="0"/>
                <a:cs typeface="Aparajita" panose="020B0604020202020204" pitchFamily="34" charset="0"/>
              </a:rPr>
              <a:t>, </a:t>
            </a:r>
            <a:r>
              <a:rPr lang="en-US" sz="3800" b="1" dirty="0" err="1" smtClean="0">
                <a:latin typeface="Berlin Sans FB Demi" panose="020E0802020502020306" pitchFamily="34" charset="0"/>
                <a:cs typeface="Aparajita" panose="020B0604020202020204" pitchFamily="34" charset="0"/>
              </a:rPr>
              <a:t>mais</a:t>
            </a:r>
            <a:r>
              <a:rPr lang="en-US" sz="3800" b="1" dirty="0" smtClean="0">
                <a:latin typeface="Berlin Sans FB Demi" panose="020E0802020502020306" pitchFamily="34" charset="0"/>
                <a:cs typeface="Aparajita" panose="020B0604020202020204" pitchFamily="34" charset="0"/>
              </a:rPr>
              <a:t> </a:t>
            </a:r>
            <a:r>
              <a:rPr lang="en-US" sz="3800" b="1" dirty="0" err="1" smtClean="0">
                <a:latin typeface="Berlin Sans FB Demi" panose="020E0802020502020306" pitchFamily="34" charset="0"/>
                <a:cs typeface="Aparajita" panose="020B0604020202020204" pitchFamily="34" charset="0"/>
              </a:rPr>
              <a:t>il</a:t>
            </a:r>
            <a:r>
              <a:rPr lang="en-US" sz="3800" b="1" dirty="0" smtClean="0">
                <a:latin typeface="Berlin Sans FB Demi" panose="020E0802020502020306" pitchFamily="34" charset="0"/>
                <a:cs typeface="Aparajita" panose="020B0604020202020204" pitchFamily="34" charset="0"/>
              </a:rPr>
              <a:t> fait </a:t>
            </a:r>
            <a:r>
              <a:rPr lang="en-US" sz="3800" b="1" dirty="0" err="1" smtClean="0">
                <a:latin typeface="Berlin Sans FB Demi" panose="020E0802020502020306" pitchFamily="34" charset="0"/>
                <a:cs typeface="Aparajita" panose="020B0604020202020204" pitchFamily="34" charset="0"/>
              </a:rPr>
              <a:t>froid</a:t>
            </a:r>
            <a:r>
              <a:rPr lang="en-US" sz="3800" b="1" dirty="0" smtClean="0">
                <a:latin typeface="Berlin Sans FB Demi" panose="020E0802020502020306" pitchFamily="34" charset="0"/>
                <a:cs typeface="Aparajita" panose="020B0604020202020204" pitchFamily="34" charset="0"/>
              </a:rPr>
              <a:t>.</a:t>
            </a:r>
          </a:p>
          <a:p>
            <a:pPr marL="569913" indent="-569913">
              <a:buAutoNum type="arabicPeriod"/>
            </a:pPr>
            <a:r>
              <a:rPr lang="en-US" sz="3800" b="1" dirty="0" smtClean="0">
                <a:latin typeface="Berlin Sans FB Demi" panose="020E0802020502020306" pitchFamily="34" charset="0"/>
                <a:cs typeface="Aparajita" panose="020B0604020202020204" pitchFamily="34" charset="0"/>
              </a:rPr>
              <a:t>Il ne </a:t>
            </a:r>
            <a:r>
              <a:rPr lang="en-US" sz="3800" b="1" dirty="0" err="1" smtClean="0">
                <a:latin typeface="Berlin Sans FB Demi" panose="020E0802020502020306" pitchFamily="34" charset="0"/>
                <a:cs typeface="Aparajita" panose="020B0604020202020204" pitchFamily="34" charset="0"/>
              </a:rPr>
              <a:t>neige</a:t>
            </a:r>
            <a:r>
              <a:rPr lang="en-US" sz="3800" b="1" dirty="0" smtClean="0">
                <a:latin typeface="Berlin Sans FB Demi" panose="020E0802020502020306" pitchFamily="34" charset="0"/>
                <a:cs typeface="Aparajita" panose="020B0604020202020204" pitchFamily="34" charset="0"/>
              </a:rPr>
              <a:t> pas.</a:t>
            </a:r>
          </a:p>
          <a:p>
            <a:pPr marL="569913" indent="-569913">
              <a:buAutoNum type="arabicPeriod"/>
            </a:pPr>
            <a:r>
              <a:rPr lang="en-US" sz="3800" b="1" dirty="0" smtClean="0">
                <a:latin typeface="Berlin Sans FB Demi" panose="020E0802020502020306" pitchFamily="34" charset="0"/>
                <a:cs typeface="Aparajita" panose="020B0604020202020204" pitchFamily="34" charset="0"/>
              </a:rPr>
              <a:t>Il </a:t>
            </a:r>
            <a:r>
              <a:rPr lang="en-US" sz="3800" b="1" dirty="0" err="1" smtClean="0">
                <a:latin typeface="Berlin Sans FB Demi" panose="020E0802020502020306" pitchFamily="34" charset="0"/>
                <a:cs typeface="Aparajita" panose="020B0604020202020204" pitchFamily="34" charset="0"/>
              </a:rPr>
              <a:t>pleut</a:t>
            </a:r>
            <a:r>
              <a:rPr lang="en-US" sz="3800" b="1" dirty="0" smtClean="0">
                <a:latin typeface="Berlin Sans FB Demi" panose="020E0802020502020306" pitchFamily="34" charset="0"/>
                <a:cs typeface="Aparajita" panose="020B0604020202020204" pitchFamily="34" charset="0"/>
              </a:rPr>
              <a:t> et </a:t>
            </a:r>
            <a:r>
              <a:rPr lang="en-US" sz="3800" b="1" dirty="0" err="1" smtClean="0">
                <a:latin typeface="Berlin Sans FB Demi" panose="020E0802020502020306" pitchFamily="34" charset="0"/>
                <a:cs typeface="Aparajita" panose="020B0604020202020204" pitchFamily="34" charset="0"/>
              </a:rPr>
              <a:t>il</a:t>
            </a:r>
            <a:r>
              <a:rPr lang="en-US" sz="3800" b="1" dirty="0" smtClean="0">
                <a:latin typeface="Berlin Sans FB Demi" panose="020E0802020502020306" pitchFamily="34" charset="0"/>
                <a:cs typeface="Aparajita" panose="020B0604020202020204" pitchFamily="34" charset="0"/>
              </a:rPr>
              <a:t> y a du vent.</a:t>
            </a:r>
          </a:p>
          <a:p>
            <a:pPr marL="569913" indent="-569913">
              <a:buAutoNum type="arabicPeriod"/>
            </a:pPr>
            <a:r>
              <a:rPr lang="en-US" sz="3800" b="1" dirty="0" smtClean="0">
                <a:latin typeface="Berlin Sans FB Demi" panose="020E0802020502020306" pitchFamily="34" charset="0"/>
                <a:cs typeface="Aparajita" panose="020B0604020202020204" pitchFamily="34" charset="0"/>
              </a:rPr>
              <a:t>Il fait </a:t>
            </a:r>
            <a:r>
              <a:rPr lang="en-US" sz="3800" b="1" dirty="0" err="1" smtClean="0">
                <a:latin typeface="Berlin Sans FB Demi" panose="020E0802020502020306" pitchFamily="34" charset="0"/>
                <a:cs typeface="Aparajita" panose="020B0604020202020204" pitchFamily="34" charset="0"/>
              </a:rPr>
              <a:t>froid</a:t>
            </a:r>
            <a:r>
              <a:rPr lang="en-US" sz="3800" b="1" dirty="0" smtClean="0">
                <a:latin typeface="Berlin Sans FB Demi" panose="020E0802020502020306" pitchFamily="34" charset="0"/>
                <a:cs typeface="Aparajita" panose="020B0604020202020204" pitchFamily="34" charset="0"/>
              </a:rPr>
              <a:t> et </a:t>
            </a:r>
            <a:r>
              <a:rPr lang="en-US" sz="3800" b="1" dirty="0" err="1" smtClean="0">
                <a:latin typeface="Berlin Sans FB Demi" panose="020E0802020502020306" pitchFamily="34" charset="0"/>
                <a:cs typeface="Aparajita" panose="020B0604020202020204" pitchFamily="34" charset="0"/>
              </a:rPr>
              <a:t>il</a:t>
            </a:r>
            <a:r>
              <a:rPr lang="en-US" sz="3800" b="1" dirty="0" smtClean="0">
                <a:latin typeface="Berlin Sans FB Demi" panose="020E0802020502020306" pitchFamily="34" charset="0"/>
                <a:cs typeface="Aparajita" panose="020B0604020202020204" pitchFamily="34" charset="0"/>
              </a:rPr>
              <a:t> y a du vent.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46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err="1" smtClean="0">
                <a:latin typeface="Brush Script MT" panose="03060802040406070304" pitchFamily="66" charset="0"/>
              </a:rPr>
              <a:t>Projets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4563" y="1389413"/>
            <a:ext cx="11007437" cy="5468587"/>
          </a:xfrm>
        </p:spPr>
        <p:txBody>
          <a:bodyPr>
            <a:normAutofit fontScale="77500" lnSpcReduction="20000"/>
          </a:bodyPr>
          <a:lstStyle/>
          <a:p>
            <a:pPr lvl="1"/>
            <a:r>
              <a:rPr lang="fr-FR" sz="5100" b="1" dirty="0"/>
              <a:t>All </a:t>
            </a:r>
            <a:r>
              <a:rPr lang="fr-FR" sz="5100" b="1" dirty="0" err="1"/>
              <a:t>writing</a:t>
            </a:r>
            <a:r>
              <a:rPr lang="fr-FR" sz="5100" b="1" dirty="0"/>
              <a:t> must </a:t>
            </a:r>
            <a:r>
              <a:rPr lang="fr-FR" sz="5100" b="1" dirty="0" err="1"/>
              <a:t>be</a:t>
            </a:r>
            <a:r>
              <a:rPr lang="fr-FR" sz="5100" b="1" dirty="0"/>
              <a:t> </a:t>
            </a:r>
            <a:r>
              <a:rPr lang="fr-FR" sz="5100" b="1" dirty="0" err="1"/>
              <a:t>finished</a:t>
            </a:r>
            <a:r>
              <a:rPr lang="fr-FR" sz="5100" b="1" dirty="0"/>
              <a:t> </a:t>
            </a:r>
            <a:r>
              <a:rPr lang="fr-FR" sz="5100" b="1" dirty="0" err="1"/>
              <a:t>before</a:t>
            </a:r>
            <a:r>
              <a:rPr lang="fr-FR" sz="5100" b="1" dirty="0"/>
              <a:t> </a:t>
            </a:r>
            <a:r>
              <a:rPr lang="fr-FR" sz="5100" b="1" dirty="0" err="1"/>
              <a:t>you</a:t>
            </a:r>
            <a:r>
              <a:rPr lang="fr-FR" sz="5100" b="1" dirty="0"/>
              <a:t> </a:t>
            </a:r>
            <a:r>
              <a:rPr lang="fr-FR" sz="5100" b="1" dirty="0" err="1"/>
              <a:t>leave</a:t>
            </a:r>
            <a:r>
              <a:rPr lang="fr-FR" sz="5100" b="1" dirty="0"/>
              <a:t> </a:t>
            </a:r>
            <a:r>
              <a:rPr lang="fr-FR" sz="5100" b="1" dirty="0" err="1"/>
              <a:t>this</a:t>
            </a:r>
            <a:r>
              <a:rPr lang="fr-FR" sz="5100" b="1" dirty="0"/>
              <a:t> room </a:t>
            </a:r>
            <a:r>
              <a:rPr lang="fr-FR" sz="5100" b="1" dirty="0" err="1"/>
              <a:t>today</a:t>
            </a:r>
            <a:r>
              <a:rPr lang="fr-FR" sz="5100" b="1" dirty="0"/>
              <a:t>; </a:t>
            </a:r>
            <a:r>
              <a:rPr lang="fr-FR" sz="5100" b="1" dirty="0" err="1"/>
              <a:t>you</a:t>
            </a:r>
            <a:r>
              <a:rPr lang="fr-FR" sz="5100" b="1" dirty="0"/>
              <a:t> </a:t>
            </a:r>
            <a:r>
              <a:rPr lang="fr-FR" sz="5100" b="1" dirty="0" err="1" smtClean="0"/>
              <a:t>may</a:t>
            </a:r>
            <a:r>
              <a:rPr lang="fr-FR" sz="5100" b="1" dirty="0" smtClean="0"/>
              <a:t> </a:t>
            </a:r>
            <a:r>
              <a:rPr lang="fr-FR" sz="5100" b="1" dirty="0"/>
              <a:t>do the </a:t>
            </a:r>
            <a:r>
              <a:rPr lang="fr-FR" sz="5100" b="1" dirty="0" err="1"/>
              <a:t>creative</a:t>
            </a:r>
            <a:r>
              <a:rPr lang="fr-FR" sz="5100" b="1" dirty="0"/>
              <a:t> </a:t>
            </a:r>
            <a:r>
              <a:rPr lang="fr-FR" sz="5100" b="1" dirty="0" err="1"/>
              <a:t>stuff</a:t>
            </a:r>
            <a:r>
              <a:rPr lang="fr-FR" sz="5100" b="1" dirty="0"/>
              <a:t> or </a:t>
            </a:r>
            <a:r>
              <a:rPr lang="fr-FR" sz="5100" b="1" dirty="0" err="1"/>
              <a:t>any</a:t>
            </a:r>
            <a:r>
              <a:rPr lang="fr-FR" sz="5100" b="1" dirty="0"/>
              <a:t> </a:t>
            </a:r>
            <a:r>
              <a:rPr lang="fr-FR" sz="5100" b="1" dirty="0" err="1"/>
              <a:t>typing</a:t>
            </a:r>
            <a:r>
              <a:rPr lang="fr-FR" sz="5100" b="1" dirty="0"/>
              <a:t> at </a:t>
            </a:r>
            <a:r>
              <a:rPr lang="fr-FR" sz="5100" b="1" dirty="0" smtClean="0"/>
              <a:t>home</a:t>
            </a:r>
          </a:p>
          <a:p>
            <a:pPr lvl="1"/>
            <a:endParaRPr lang="fr-FR" sz="5100" b="1" dirty="0"/>
          </a:p>
          <a:p>
            <a:pPr lvl="1"/>
            <a:r>
              <a:rPr lang="fr-FR" sz="5100" b="1" dirty="0" err="1" smtClean="0"/>
              <a:t>Projects</a:t>
            </a:r>
            <a:r>
              <a:rPr lang="fr-FR" sz="5100" b="1" dirty="0" smtClean="0"/>
              <a:t> </a:t>
            </a:r>
            <a:r>
              <a:rPr lang="fr-FR" sz="5100" b="1" dirty="0" err="1"/>
              <a:t>will</a:t>
            </a:r>
            <a:r>
              <a:rPr lang="fr-FR" sz="5100" b="1" dirty="0"/>
              <a:t> </a:t>
            </a:r>
            <a:r>
              <a:rPr lang="fr-FR" sz="5100" b="1" dirty="0" err="1"/>
              <a:t>be</a:t>
            </a:r>
            <a:r>
              <a:rPr lang="fr-FR" sz="5100" b="1" dirty="0"/>
              <a:t> </a:t>
            </a:r>
            <a:r>
              <a:rPr lang="fr-FR" sz="5100" b="1" dirty="0" err="1"/>
              <a:t>presented</a:t>
            </a:r>
            <a:r>
              <a:rPr lang="fr-FR" sz="5100" b="1" dirty="0"/>
              <a:t> on </a:t>
            </a:r>
            <a:r>
              <a:rPr lang="fr-FR" sz="5100" b="1" dirty="0" smtClean="0"/>
              <a:t>Tuesday and </a:t>
            </a:r>
            <a:r>
              <a:rPr lang="fr-FR" sz="5100" b="1" dirty="0" err="1" smtClean="0"/>
              <a:t>Wednesday</a:t>
            </a:r>
            <a:endParaRPr lang="fr-FR" sz="5100" b="1" dirty="0" smtClean="0"/>
          </a:p>
          <a:p>
            <a:pPr lvl="1"/>
            <a:endParaRPr lang="fr-FR" sz="5100" b="1" dirty="0" smtClean="0"/>
          </a:p>
          <a:p>
            <a:pPr lvl="1"/>
            <a:r>
              <a:rPr lang="fr-FR" sz="5100" b="1" dirty="0" err="1" smtClean="0"/>
              <a:t>Gallery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presentations</a:t>
            </a:r>
            <a:r>
              <a:rPr lang="fr-FR" sz="5100" b="1" dirty="0" smtClean="0"/>
              <a:t>: </a:t>
            </a:r>
            <a:r>
              <a:rPr lang="fr-FR" sz="5100" b="1" dirty="0" err="1" smtClean="0"/>
              <a:t>half</a:t>
            </a:r>
            <a:r>
              <a:rPr lang="fr-FR" sz="5100" b="1" dirty="0" smtClean="0"/>
              <a:t> the class sets up </a:t>
            </a:r>
            <a:r>
              <a:rPr lang="fr-FR" sz="5100" b="1" dirty="0" err="1" smtClean="0"/>
              <a:t>their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presentation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somewhere</a:t>
            </a:r>
            <a:r>
              <a:rPr lang="fr-FR" sz="5100" b="1" dirty="0" smtClean="0"/>
              <a:t> in the room and the </a:t>
            </a:r>
            <a:r>
              <a:rPr lang="fr-FR" sz="5100" b="1" dirty="0" err="1" smtClean="0"/>
              <a:t>other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half</a:t>
            </a:r>
            <a:r>
              <a:rPr lang="fr-FR" sz="5100" b="1" dirty="0" smtClean="0"/>
              <a:t> cycles </a:t>
            </a:r>
            <a:r>
              <a:rPr lang="fr-FR" sz="5100" b="1" dirty="0" err="1" smtClean="0"/>
              <a:t>through</a:t>
            </a:r>
            <a:r>
              <a:rPr lang="fr-FR" sz="5100" b="1" dirty="0" smtClean="0"/>
              <a:t> and </a:t>
            </a:r>
            <a:r>
              <a:rPr lang="fr-FR" sz="5100" b="1" dirty="0" err="1" smtClean="0"/>
              <a:t>watches</a:t>
            </a:r>
            <a:r>
              <a:rPr lang="fr-FR" sz="5100" b="1" dirty="0" smtClean="0"/>
              <a:t>, </a:t>
            </a:r>
            <a:r>
              <a:rPr lang="fr-FR" sz="5100" b="1" dirty="0" err="1" smtClean="0"/>
              <a:t>reads</a:t>
            </a:r>
            <a:r>
              <a:rPr lang="fr-FR" sz="5100" b="1" dirty="0" smtClean="0"/>
              <a:t>, etc.</a:t>
            </a:r>
          </a:p>
          <a:p>
            <a:pPr lvl="1"/>
            <a:endParaRPr lang="fr-FR" sz="5100" b="1" dirty="0" smtClean="0"/>
          </a:p>
          <a:p>
            <a:pPr marL="530352" lvl="1" indent="0">
              <a:buNone/>
            </a:pPr>
            <a:endParaRPr lang="fr-FR" sz="3600" b="1" dirty="0"/>
          </a:p>
          <a:p>
            <a:pPr marL="0" indent="0">
              <a:buNone/>
            </a:pP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11866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19851</TotalTime>
  <Words>100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Aparajita</vt:lpstr>
      <vt:lpstr>Berlin Sans FB Demi</vt:lpstr>
      <vt:lpstr>Brush Script MT</vt:lpstr>
      <vt:lpstr>Franklin Gothic Book</vt:lpstr>
      <vt:lpstr>Crop</vt:lpstr>
      <vt:lpstr>La Clochette Decide which sentences are true for today’s weather and copy them into your notebook.</vt:lpstr>
      <vt:lpstr>Projets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59</cp:revision>
  <dcterms:created xsi:type="dcterms:W3CDTF">2017-01-03T12:56:38Z</dcterms:created>
  <dcterms:modified xsi:type="dcterms:W3CDTF">2017-02-16T12:21:33Z</dcterms:modified>
</cp:coreProperties>
</file>